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2"/>
    <p:sldId id="256" r:id="rId3"/>
    <p:sldId id="263" r:id="rId4"/>
    <p:sldId id="261" r:id="rId5"/>
    <p:sldId id="257" r:id="rId6"/>
    <p:sldId id="262" r:id="rId7"/>
    <p:sldId id="258" r:id="rId8"/>
    <p:sldId id="260" r:id="rId9"/>
    <p:sldId id="265" r:id="rId10"/>
    <p:sldId id="266" r:id="rId11"/>
    <p:sldId id="270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EAE"/>
    <a:srgbClr val="2A8667"/>
    <a:srgbClr val="8F5B21"/>
    <a:srgbClr val="C1C6B2"/>
    <a:srgbClr val="F6C48E"/>
    <a:srgbClr val="FEF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09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E481E-7DB3-406E-B7A0-130C99D0735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FF727-3836-4061-A8CB-A6B5C506B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9374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06072-B2FA-4667-BB0A-E3BB3651DCF8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2DF65-4672-44D7-B3CB-8F65995B3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71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2DF65-4672-44D7-B3CB-8F65995B3C4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53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319C-58E4-4A86-B203-6526428F8754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5746-277D-4678-91F5-45ED491E3827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8C7D-256B-44DB-8B3D-534CAC79B579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2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44CB-B859-4ACD-96B4-00B8CA0096CF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9123-1001-4E4A-9B56-353E9EED5F9F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93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6CF3-0DD9-4605-B512-F4CFEE3A7F6B}" type="datetime1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4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B8716-169A-450D-BA2B-218FA5220023}" type="datetime1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7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6899-6DA4-456B-BFFA-EBE5E9BEC75E}" type="datetime1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1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BA1E-FE5E-4C3B-88C5-F7FDBC525635}" type="datetime1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6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CF02-AB77-4F87-B915-0401BA0BB6C5}" type="datetime1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852F-7D8D-41FB-840F-3EFA9BC9EDBC}" type="datetime1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2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97FEB-55F4-47ED-9B8E-5FF2975530B4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A5A82-4637-42BD-A573-8B092B1E0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5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13" name="wind.wav"/>
          </p:stSnd>
        </p:sndAc>
      </p:transition>
    </mc:Choice>
    <mc:Fallback xmlns="">
      <p:transition spd="slow">
        <p:circle/>
        <p:sndAc>
          <p:stSnd>
            <p:snd r:embed="rId14" name="wind.wav"/>
          </p:stSnd>
        </p:sndAc>
      </p:transition>
    </mc:Fallback>
  </mc:AlternateContent>
  <p:hf hd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9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9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524509" cy="26003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briola" panose="04040605051002020D02" pitchFamily="82" charset="0"/>
              </a:rPr>
              <a:t/>
            </a:r>
            <a:br>
              <a:rPr lang="en-US" b="1" dirty="0" smtClean="0">
                <a:latin typeface="Gabriola" panose="04040605051002020D02" pitchFamily="82" charset="0"/>
              </a:rPr>
            </a:br>
            <a:r>
              <a:rPr lang="en-US" b="1" dirty="0" smtClean="0">
                <a:latin typeface="Gabriola" panose="04040605051002020D02" pitchFamily="82" charset="0"/>
              </a:rPr>
              <a:t>GAYATRI VIDYA PARISHAD</a:t>
            </a:r>
            <a:br>
              <a:rPr lang="en-US" b="1" dirty="0" smtClean="0">
                <a:latin typeface="Gabriola" panose="04040605051002020D02" pitchFamily="82" charset="0"/>
              </a:rPr>
            </a:br>
            <a:r>
              <a:rPr lang="en-US" sz="3600" b="1" dirty="0" smtClean="0">
                <a:latin typeface="Gabriola" panose="04040605051002020D02" pitchFamily="82" charset="0"/>
              </a:rPr>
              <a:t>COLLEGE OF ENGINEERING FOR WOMEN </a:t>
            </a:r>
            <a:r>
              <a:rPr lang="en-US" b="1" dirty="0" smtClean="0">
                <a:latin typeface="Gabriola" panose="04040605051002020D02" pitchFamily="82" charset="0"/>
              </a:rPr>
              <a:t/>
            </a:r>
            <a:br>
              <a:rPr lang="en-US" b="1" dirty="0" smtClean="0">
                <a:latin typeface="Gabriola" panose="04040605051002020D02" pitchFamily="82" charset="0"/>
              </a:rPr>
            </a:br>
            <a:endParaRPr lang="en-IN" b="1" dirty="0">
              <a:latin typeface="Gabriola" panose="04040605051002020D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964" y="2786743"/>
            <a:ext cx="11510963" cy="3808020"/>
          </a:xfrm>
        </p:spPr>
        <p:txBody>
          <a:bodyPr>
            <a:normAutofit fontScale="77500" lnSpcReduction="20000"/>
          </a:bodyPr>
          <a:lstStyle/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MEMORY</a:t>
            </a:r>
          </a:p>
          <a:p>
            <a:r>
              <a:rPr lang="en-US" sz="6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BY</a:t>
            </a:r>
          </a:p>
          <a:p>
            <a:pPr algn="just"/>
            <a:r>
              <a:rPr lang="en-US" sz="6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NAME      :  BANKA CHARISHMA</a:t>
            </a:r>
          </a:p>
          <a:p>
            <a:pPr algn="just"/>
            <a:r>
              <a:rPr lang="en-US" sz="6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BRANCH   :    CSE   </a:t>
            </a:r>
          </a:p>
          <a:p>
            <a:pPr algn="just"/>
            <a:r>
              <a:rPr lang="en-US" sz="6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ROLL NO.  :   324103210013</a:t>
            </a:r>
          </a:p>
          <a:p>
            <a:pPr algn="just"/>
            <a:r>
              <a:rPr lang="en-US" sz="6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6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FACULTY  :    DR. K. ROHINI Ma’am                                 </a:t>
            </a:r>
            <a:endParaRPr lang="en-IN" sz="6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4" y="295275"/>
            <a:ext cx="1990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wind.wav"/>
          </p:stSnd>
        </p:sndAc>
      </p:transition>
    </mc:Choice>
    <mc:Fallback xmlns="">
      <p:transition spd="slow">
        <p:circle/>
        <p:sndAc>
          <p:stSnd>
            <p:snd r:embed="rId5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1" y="3259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Primary Memory</a:t>
            </a:r>
            <a:endParaRPr lang="en-IN" sz="4000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60775"/>
          </a:xfrm>
        </p:spPr>
        <p:txBody>
          <a:bodyPr/>
          <a:lstStyle/>
          <a:p>
            <a:r>
              <a:rPr lang="en-US" dirty="0" smtClean="0"/>
              <a:t>Also known as Main memory.</a:t>
            </a:r>
          </a:p>
          <a:p>
            <a:r>
              <a:rPr lang="en-US" dirty="0" smtClean="0"/>
              <a:t>It is the memory that is directly accessed by</a:t>
            </a:r>
          </a:p>
          <a:p>
            <a:pPr marL="0" indent="0">
              <a:buNone/>
            </a:pPr>
            <a:r>
              <a:rPr lang="en-US" dirty="0" smtClean="0"/>
              <a:t>  the CPU. </a:t>
            </a:r>
          </a:p>
          <a:p>
            <a:r>
              <a:rPr lang="en-US" dirty="0" smtClean="0"/>
              <a:t>It is mainly of 2 types :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RAM (Random access memory)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ROM (Read only memory)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10" y="1514146"/>
            <a:ext cx="4336868" cy="353886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3F3C-A5C2-41C8-9D9D-7097F8B638A0}" type="datetime1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218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6">
                <a:lumMod val="40000"/>
                <a:lumOff val="60000"/>
              </a:schemeClr>
            </a:gs>
            <a:gs pos="49000">
              <a:srgbClr val="7EB4B8"/>
            </a:gs>
            <a:gs pos="34000">
              <a:srgbClr val="74AEAE"/>
            </a:gs>
            <a:gs pos="74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COMPARITIVE STUDY OF RAM AND ROM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    RAM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It is a temporary memory storage.</a:t>
            </a:r>
          </a:p>
          <a:p>
            <a:r>
              <a:rPr lang="en-US" dirty="0" smtClean="0"/>
              <a:t>Volatile memory</a:t>
            </a:r>
          </a:p>
          <a:p>
            <a:r>
              <a:rPr lang="en-US" dirty="0" smtClean="0"/>
              <a:t>The data can be modified, updated or deleted.       </a:t>
            </a:r>
          </a:p>
          <a:p>
            <a:r>
              <a:rPr lang="en-US" dirty="0" smtClean="0"/>
              <a:t>The instructions are written into RAM at the time of execution.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ROM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 a permanent memory storage.</a:t>
            </a:r>
          </a:p>
          <a:p>
            <a:r>
              <a:rPr lang="en-US" dirty="0" smtClean="0"/>
              <a:t>Non- Volatile memory</a:t>
            </a:r>
          </a:p>
          <a:p>
            <a:r>
              <a:rPr lang="en-US" dirty="0" smtClean="0"/>
              <a:t>The instructions once written cannot be modified, does not allow write option.</a:t>
            </a:r>
          </a:p>
          <a:p>
            <a:r>
              <a:rPr lang="en-US" dirty="0" smtClean="0"/>
              <a:t>The instructions are written into ROM at the time of manufacture.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2E5E-263C-444C-8F76-5E919730D715}" type="datetime1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2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wind.wav"/>
          </p:stSnd>
        </p:sndAc>
      </p:transition>
    </mc:Choice>
    <mc:Fallback xmlns="">
      <p:transition spd="slow">
        <p:circle/>
        <p:sndAc>
          <p:stSnd>
            <p:snd r:embed="rId3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8FBDC8"/>
            </a:gs>
            <a:gs pos="18000">
              <a:srgbClr val="7EB4B8"/>
            </a:gs>
            <a:gs pos="0">
              <a:srgbClr val="74AEAE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7061200" cy="814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Secondary Memory</a:t>
            </a:r>
            <a:endParaRPr lang="en-IN" sz="4000" dirty="0">
              <a:latin typeface="Georgia" panose="02040502050405020303" pitchFamily="18" charset="0"/>
            </a:endParaRPr>
          </a:p>
        </p:txBody>
      </p:sp>
      <p:pic>
        <p:nvPicPr>
          <p:cNvPr id="5" name="Content Placeholder 4" descr="TEACHING WITH iPAD IN A FLIPPED CLASSROOM: May 20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90" y="1892758"/>
            <a:ext cx="3711575" cy="33868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726" y="1821658"/>
            <a:ext cx="7561263" cy="3943351"/>
          </a:xfrm>
        </p:spPr>
        <p:txBody>
          <a:bodyPr>
            <a:norm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/>
              <a:t>The memory that cannot be directly accessed by the CPU and can store a lot of information is known as secondary memory.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/>
              <a:t>It provides a long term storage of data and instructions.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/>
              <a:t>Also known as virtual memory.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/>
              <a:t>Storage devices like SSD, HDD, magnetic tapes , and optical disk etc..</a:t>
            </a:r>
          </a:p>
          <a:p>
            <a:endParaRPr lang="en-IN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8379-6991-4746-B136-3DCF96FF389D}" type="datetime1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8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Thank you&lt;/strong&gt; 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8D3C-E122-4007-9CC2-E29CA498613D}" type="datetime1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2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MEMORY</a:t>
            </a:r>
            <a:r>
              <a:rPr lang="en-US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</a:t>
            </a:r>
            <a:endParaRPr lang="en-IN" sz="96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4000" dirty="0">
                <a:latin typeface="Century" panose="02040604050505020304" pitchFamily="18" charset="0"/>
              </a:rPr>
              <a:t>ORGANISATION OF MEMORY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17584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5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Table of Contents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5"/>
          </a:xfrm>
        </p:spPr>
        <p:txBody>
          <a:bodyPr/>
          <a:lstStyle/>
          <a:p>
            <a:r>
              <a:rPr lang="en-US" dirty="0" smtClean="0"/>
              <a:t>Memory</a:t>
            </a:r>
          </a:p>
          <a:p>
            <a:r>
              <a:rPr lang="en-US" dirty="0" smtClean="0"/>
              <a:t>Memory Hierarchy</a:t>
            </a:r>
            <a:endParaRPr lang="en-IN" dirty="0"/>
          </a:p>
          <a:p>
            <a:r>
              <a:rPr lang="en-US" dirty="0" smtClean="0"/>
              <a:t>Pictorial representation of memory hierarchy</a:t>
            </a:r>
          </a:p>
          <a:p>
            <a:r>
              <a:rPr lang="en-US" dirty="0" smtClean="0"/>
              <a:t>Registers</a:t>
            </a:r>
          </a:p>
          <a:p>
            <a:r>
              <a:rPr lang="en-US" dirty="0" smtClean="0"/>
              <a:t>Cache memory</a:t>
            </a:r>
          </a:p>
          <a:p>
            <a:r>
              <a:rPr lang="en-US" dirty="0" smtClean="0"/>
              <a:t>Different levels of cache memory</a:t>
            </a:r>
          </a:p>
          <a:p>
            <a:r>
              <a:rPr lang="en-US" dirty="0" smtClean="0"/>
              <a:t>Primary memory</a:t>
            </a:r>
          </a:p>
          <a:p>
            <a:r>
              <a:rPr lang="en-US" dirty="0" smtClean="0"/>
              <a:t>Secondary memory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B435D-BEA3-4D2C-88B1-8AC899B9C474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63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rgbClr val="C1C6B2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4552023" y="1684741"/>
            <a:ext cx="522514" cy="823328"/>
          </a:xfrm>
        </p:spPr>
        <p:txBody>
          <a:bodyPr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5" y="1275350"/>
            <a:ext cx="11730791" cy="4901615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Computer memory is refers to physical device</a:t>
            </a:r>
          </a:p>
          <a:p>
            <a:pPr marL="0" indent="0">
              <a:buNone/>
            </a:pPr>
            <a:r>
              <a:rPr lang="en-US" dirty="0" smtClean="0"/>
              <a:t> that stores data or instructions temporarily or</a:t>
            </a:r>
          </a:p>
          <a:p>
            <a:pPr marL="0" indent="0">
              <a:buNone/>
            </a:pPr>
            <a:r>
              <a:rPr lang="en-US" dirty="0" smtClean="0"/>
              <a:t> permanently. It plays a crucial role in a </a:t>
            </a:r>
          </a:p>
          <a:p>
            <a:pPr marL="0" indent="0">
              <a:buNone/>
            </a:pPr>
            <a:r>
              <a:rPr lang="en-US" dirty="0" smtClean="0"/>
              <a:t>computers performance, allowing the CPU to              </a:t>
            </a:r>
          </a:p>
          <a:p>
            <a:pPr marL="0" indent="0">
              <a:buNone/>
            </a:pPr>
            <a:r>
              <a:rPr lang="en-US" dirty="0" smtClean="0"/>
              <a:t>access data and instructions.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541" y="2767264"/>
            <a:ext cx="3954163" cy="2731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836023" y="522514"/>
            <a:ext cx="9548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MEMORY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0E49-4383-416D-ACD3-03C2B6B45636}" type="datetime1">
              <a:rPr lang="en-IN" smtClean="0"/>
              <a:t>09-12-2024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777023"/>
      </p:ext>
    </p:extLst>
  </p:cSld>
  <p:clrMapOvr>
    <a:masterClrMapping/>
  </p:clrMapOvr>
  <p:transition spd="slow">
    <p:randomBar dir="vert"/>
    <p:sndAc>
      <p:stSnd>
        <p:snd r:embed="rId2" name="wind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MEMORY HIERARCHY</a:t>
            </a:r>
            <a:endParaRPr lang="en-IN" dirty="0">
              <a:latin typeface="Century" panose="020406040505050203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89" y="1690689"/>
            <a:ext cx="10857411" cy="44862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Registers</a:t>
            </a: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Cache </a:t>
            </a:r>
            <a:r>
              <a:rPr lang="en-US" sz="3200" dirty="0"/>
              <a:t>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</a:t>
            </a:r>
            <a:r>
              <a:rPr lang="en-US" sz="3200" dirty="0"/>
              <a:t>level Cache 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2</a:t>
            </a:r>
            <a:r>
              <a:rPr lang="en-US" sz="3200" baseline="30000" dirty="0" smtClean="0"/>
              <a:t>nd</a:t>
            </a:r>
            <a:r>
              <a:rPr lang="en-US" sz="3200" dirty="0" smtClean="0"/>
              <a:t> </a:t>
            </a:r>
            <a:r>
              <a:rPr lang="en-US" sz="3200" dirty="0"/>
              <a:t>level Cache 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</a:t>
            </a:r>
            <a:r>
              <a:rPr lang="en-US" sz="3200" dirty="0"/>
              <a:t>level Cache 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Primary </a:t>
            </a:r>
            <a:r>
              <a:rPr lang="en-US" sz="3200" dirty="0"/>
              <a:t>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Optical </a:t>
            </a:r>
            <a:r>
              <a:rPr lang="en-US" sz="3200" dirty="0"/>
              <a:t>disk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Hard </a:t>
            </a:r>
            <a:r>
              <a:rPr lang="en-US" sz="3200" dirty="0"/>
              <a:t>disk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  Magnetic </a:t>
            </a:r>
            <a:r>
              <a:rPr lang="en-US" sz="3200" dirty="0"/>
              <a:t>tape</a:t>
            </a:r>
          </a:p>
          <a:p>
            <a:pPr marL="0" indent="0">
              <a:buNone/>
            </a:pPr>
            <a:endParaRPr lang="en-IN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B7A9-9EFC-4B22-946E-42B331ACBC1E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657046"/>
      </p:ext>
    </p:extLst>
  </p:cSld>
  <p:clrMapOvr>
    <a:masterClrMapping/>
  </p:clrMapOvr>
  <p:transition spd="slow">
    <p:wipe/>
    <p:sndAc>
      <p:stSnd>
        <p:snd r:embed="rId2" name="wind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che False Sharing Debug | Oliver Ya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46" y="1501424"/>
            <a:ext cx="6857119" cy="418817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7127-F826-4C24-A588-54AA0A27E7F1}" type="datetime1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3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ind.wav"/>
          </p:stSnd>
        </p:sndAc>
      </p:transition>
    </mc:Choice>
    <mc:Fallback xmlns="">
      <p:transition spd="med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accent6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873" y="98479"/>
            <a:ext cx="6443003" cy="111134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REGISTERS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229" y="1491176"/>
            <a:ext cx="6733528" cy="5366824"/>
          </a:xfrm>
        </p:spPr>
        <p:txBody>
          <a:bodyPr>
            <a:normAutofit/>
          </a:bodyPr>
          <a:lstStyle/>
          <a:p>
            <a:r>
              <a:rPr lang="en-US" sz="3200" dirty="0"/>
              <a:t>Registers is the fastest and smallest unit of memory. It is embedded inside the CPU. It can only store 1 word. There are different types of registers and some of them are shown below:</a:t>
            </a:r>
          </a:p>
          <a:p>
            <a:pPr marL="457167" indent="-457167">
              <a:buFont typeface="Wingdings" panose="05000000000000000000" pitchFamily="2" charset="2"/>
              <a:buChar char="Ø"/>
            </a:pPr>
            <a:r>
              <a:rPr lang="en-US" sz="3200" dirty="0"/>
              <a:t>PC (Program counter)</a:t>
            </a:r>
          </a:p>
          <a:p>
            <a:pPr marL="457167" indent="-457167">
              <a:buFont typeface="Wingdings" panose="05000000000000000000" pitchFamily="2" charset="2"/>
              <a:buChar char="Ø"/>
            </a:pPr>
            <a:r>
              <a:rPr lang="en-US" sz="3200" dirty="0"/>
              <a:t>AC (Accumulator)</a:t>
            </a:r>
          </a:p>
          <a:p>
            <a:pPr marL="457167" indent="-457167">
              <a:buFont typeface="Wingdings" panose="05000000000000000000" pitchFamily="2" charset="2"/>
              <a:buChar char="Ø"/>
            </a:pPr>
            <a:r>
              <a:rPr lang="en-US" sz="3200" dirty="0"/>
              <a:t>CIR (Current instruction resister)</a:t>
            </a:r>
          </a:p>
          <a:p>
            <a:pPr marL="457167" indent="-457167">
              <a:buFont typeface="Wingdings" panose="05000000000000000000" pitchFamily="2" charset="2"/>
              <a:buChar char="Ø"/>
            </a:pPr>
            <a:r>
              <a:rPr lang="en-US" sz="3200" dirty="0"/>
              <a:t>MAR (Memory Address Register)</a:t>
            </a:r>
          </a:p>
          <a:p>
            <a:pPr marL="457167" indent="-457167">
              <a:buFont typeface="Wingdings" panose="05000000000000000000" pitchFamily="2" charset="2"/>
              <a:buChar char="Ø"/>
            </a:pPr>
            <a:r>
              <a:rPr lang="en-US" sz="3200" dirty="0"/>
              <a:t>MDR (Memory Data Register)</a:t>
            </a:r>
          </a:p>
          <a:p>
            <a:pPr marL="457167" indent="-457167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endParaRPr lang="en-IN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7</a:t>
            </a:fld>
            <a:endParaRPr lang="en-IN"/>
          </a:p>
        </p:txBody>
      </p:sp>
      <p:pic>
        <p:nvPicPr>
          <p:cNvPr id="8" name="Picture Placeholder 7" descr="The CU, The ALU and The Register | The &lt;strong&gt;CPU&lt;/strong&gt;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r="11541"/>
          <a:stretch>
            <a:fillRect/>
          </a:stretch>
        </p:blipFill>
        <p:spPr>
          <a:xfrm>
            <a:off x="7837171" y="1491177"/>
            <a:ext cx="4004011" cy="459227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049E-C8E6-4EE0-8D55-A4E33F2EE40F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8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2" name="wind.wav"/>
          </p:stSnd>
        </p:sndAc>
      </p:transition>
    </mc:Choice>
    <mc:Fallback xmlns="">
      <p:transition spd="slow">
        <p:split orient="vert"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C48E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77" y="757653"/>
            <a:ext cx="3760347" cy="627017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/>
            </a:r>
            <a:br>
              <a:rPr lang="en-US" sz="44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/>
            </a:r>
            <a:br>
              <a:rPr lang="en-US" sz="44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Cache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Memory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982" y="1384670"/>
            <a:ext cx="6700495" cy="5316583"/>
          </a:xfrm>
          <a:gradFill>
            <a:gsLst>
              <a:gs pos="24000">
                <a:srgbClr val="F6C48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Cache memory is  small-sized, high speed memory that stores frequently accessed data and instructions to increase the efficiency of the CPU.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the data or instructions for which the CPU is searching is present in the cache memory then it is known has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not found it is known as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 Ratio = no. of hits/</a:t>
            </a:r>
          </a:p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(total no. of hits +misses)</a:t>
            </a:r>
          </a:p>
          <a:p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3391" r="23391"/>
          <a:stretch>
            <a:fillRect/>
          </a:stretch>
        </p:blipFill>
        <p:spPr>
          <a:xfrm>
            <a:off x="7808914" y="1854927"/>
            <a:ext cx="3999911" cy="33571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7445-7DE3-45A4-9709-E7143FC00142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Levels of Cache memory </a:t>
            </a:r>
            <a:endParaRPr lang="en-IN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389"/>
            <a:ext cx="10515600" cy="4500561"/>
          </a:xfrm>
        </p:spPr>
        <p:txBody>
          <a:bodyPr/>
          <a:lstStyle/>
          <a:p>
            <a:r>
              <a:rPr lang="en-US" dirty="0" smtClean="0"/>
              <a:t>L1 Cache: inbuilt in the architecture of microprocessors.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Also called internal cache. It is of 2 types :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L1 Data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L1 Instructions</a:t>
            </a:r>
          </a:p>
          <a:p>
            <a:r>
              <a:rPr lang="en-US" dirty="0" smtClean="0"/>
              <a:t>L2 Cache: external cache memory, which are built onto the motherboard outside CPU. Composed of SRAM, large in size than L1 but slower than it.     </a:t>
            </a:r>
          </a:p>
          <a:p>
            <a:r>
              <a:rPr lang="en-US" dirty="0" smtClean="0"/>
              <a:t>L3 Cache: extra cache, larger than L1, L2. Slower than both of them but faster than RAM.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FC37-989D-479A-9DF6-017434ABA34A}" type="datetime1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Memory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A82-4637-42BD-A573-8B092B1E09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189458"/>
      </p:ext>
    </p:extLst>
  </p:cSld>
  <p:clrMapOvr>
    <a:masterClrMapping/>
  </p:clrMapOvr>
  <p:transition spd="med">
    <p:pull/>
    <p:sndAc>
      <p:stSnd>
        <p:snd r:embed="rId2" name="wind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555</Words>
  <Application>Microsoft Office PowerPoint</Application>
  <PresentationFormat>Widescreen</PresentationFormat>
  <Paragraphs>114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Cambria Math</vt:lpstr>
      <vt:lpstr>Century</vt:lpstr>
      <vt:lpstr>Courier New</vt:lpstr>
      <vt:lpstr>Gabriola</vt:lpstr>
      <vt:lpstr>Georgia</vt:lpstr>
      <vt:lpstr>Microsoft Himalaya</vt:lpstr>
      <vt:lpstr>Wingdings</vt:lpstr>
      <vt:lpstr>Office Theme</vt:lpstr>
      <vt:lpstr> GAYATRI VIDYA PARISHAD COLLEGE OF ENGINEERING FOR WOMEN  </vt:lpstr>
      <vt:lpstr>MEMORY </vt:lpstr>
      <vt:lpstr>Table of Contents</vt:lpstr>
      <vt:lpstr>PowerPoint Presentation</vt:lpstr>
      <vt:lpstr>MEMORY HIERARCHY</vt:lpstr>
      <vt:lpstr>PowerPoint Presentation</vt:lpstr>
      <vt:lpstr>REGISTERS</vt:lpstr>
      <vt:lpstr>   Cache Memory</vt:lpstr>
      <vt:lpstr>Levels of Cache memory </vt:lpstr>
      <vt:lpstr>Primary Memory</vt:lpstr>
      <vt:lpstr>     COMPARITIVE STUDY OF RAM AND ROM</vt:lpstr>
      <vt:lpstr>Secondary Memory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</dc:title>
  <dc:creator>GVPW</dc:creator>
  <cp:lastModifiedBy>GVPW</cp:lastModifiedBy>
  <cp:revision>25</cp:revision>
  <dcterms:created xsi:type="dcterms:W3CDTF">2024-11-11T04:10:24Z</dcterms:created>
  <dcterms:modified xsi:type="dcterms:W3CDTF">2024-12-09T03:59:44Z</dcterms:modified>
</cp:coreProperties>
</file>